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7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EC6BB7-DB46-4BD7-9372-62D888F1DBC8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E9EFE3-7E58-4FFC-A0AA-7379B64CD0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2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EFE3-7E58-4FFC-A0AA-7379B64CD08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10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A9468-A264-4B4E-BE22-BA4439A9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B649BC-F37C-4FFF-AEEF-8060A14C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F0ADC-F90D-46AC-91AD-F01AF44E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C7171-161F-4789-8BF5-2993ECEC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3F32A-82EE-4AB1-91C2-C195C14C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0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E1694-5994-4381-A79F-4345A4E8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6A4CC-A7EF-4B51-BB12-23EB7BCEE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55191-B7D1-42CE-BC92-9F0EF5F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A04F0-8658-4C8F-82F8-BA538089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87AB8-2335-4360-A31C-A7697C95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77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C82775-5991-4DBB-B6F7-E258615DE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B69BFB-DBD0-494A-860C-3439E079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92884-FD85-458A-AE2D-77C6751D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6C142-EDFF-4137-9F2A-93B921B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BD06C-5A14-484F-B921-1D1A2AD7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68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5684D-33DC-40E7-BED7-4F44BEE9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6E29C-2A89-4414-9678-39F86893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45F8D-2DEA-49BA-B0FF-1273D907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8DF8C-AE19-44C9-AF1C-3A1D088B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D6380-EA40-4AC4-896D-59CDCCC8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5A54D-7BE7-4ACB-BEF7-A3002E09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CA771-597E-47D1-B6CB-255EDFE4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58A8A5-4AE9-4C1B-AC94-DAE1DF2E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8BE38-18D9-4BB2-AFC4-ECF0C741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BE368-6BA8-4A86-84B9-03F675A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11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3E3B6-D36B-4223-A2A6-29F493AD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37F3E-30BD-499D-A734-96546D2F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653FE1-3B88-4BE0-AEE2-DAE79A8C5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ECF38C-134B-485F-B898-3E787040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28691-62EC-4DE4-BCF9-A218EABC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B106C-1C7C-4F96-BBD7-D9070EF7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93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1367-753E-47B0-AF68-DB73C42A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61E7F-6AE8-4A54-86D9-62326B2B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BD3E0-4569-4891-A6FF-7B9533E3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D7EB34-E419-4B3D-AC9F-770DE96E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33F4B3-C20A-4F40-AF18-336459E62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9001D3-F6F0-48B9-B708-02729E8C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498512-374D-4CE4-AE5D-EC1D5045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98F55-5693-425F-A10D-EED0E74A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7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B3A74-7885-4871-B5F1-5292AEB4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DABAC7-498E-401B-8821-1CE7BDA1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9CA24-0410-4F89-9586-F42F2586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39678B-0BF1-45B2-8A92-AE432FCF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24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A03E14-4FC3-465A-8C8E-2F82F97A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FABA7C-291A-428C-8122-9BAF82F7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3003FE-0E1C-4135-B087-948C0284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82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627CD-3915-429A-A2F7-C0226417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E1115-6C0F-4304-A6AB-8CC0A488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A42F0-E699-4E0C-990F-0BC26B6F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4B53AE-702B-4F31-B783-260BC910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7FAAFF-490F-4B5B-A96A-4540E877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670B65-D26F-4FD7-B5E4-2A0D2F8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5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985C0-01C4-4759-8688-CEA26C0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B11197-473A-4C06-9B5C-D1F01AA3E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312244-D721-404E-9528-E7DFD107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DEB9FF-EF8D-45E6-A4F2-47C07BE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289FDB-9B8C-451A-B480-FB6F7C84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E31451-B9BD-4427-91EA-AA6C2D97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2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B19177-38FE-4B3F-8FFB-2CE789A2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961E0-FE7E-4E22-A210-E4E69284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AA8D2-8BA9-4C0E-8BE2-296018C68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8FEC-B3ED-4449-B84E-D45E728CA411}" type="datetimeFigureOut">
              <a:rPr lang="es-MX" smtClean="0"/>
              <a:t>14/02/2024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5D615-6C11-4BD2-9B7D-84D31A994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FFF9F-D6C0-4EDA-BDC1-B3672393A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26" Type="http://schemas.microsoft.com/office/2007/relationships/hdphoto" Target="../media/hdphoto1.wdp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2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4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88C0DE9-F03B-4694-AFFE-753BFD5693AB}"/>
              </a:ext>
            </a:extLst>
          </p:cNvPr>
          <p:cNvGrpSpPr/>
          <p:nvPr/>
        </p:nvGrpSpPr>
        <p:grpSpPr>
          <a:xfrm>
            <a:off x="1582760" y="273587"/>
            <a:ext cx="9560688" cy="705877"/>
            <a:chOff x="1582229" y="335295"/>
            <a:chExt cx="9560688" cy="62973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A86ED8C-44F3-4898-A284-38E711C73D54}"/>
                </a:ext>
              </a:extLst>
            </p:cNvPr>
            <p:cNvSpPr txBox="1"/>
            <p:nvPr/>
          </p:nvSpPr>
          <p:spPr>
            <a:xfrm>
              <a:off x="3124855" y="335295"/>
              <a:ext cx="7291761" cy="356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COMITÉ </a:t>
              </a:r>
              <a:r>
                <a:rPr lang="es-MX" sz="2000" b="1"/>
                <a:t>DE ÉTICA</a:t>
              </a:r>
              <a:endParaRPr lang="es-MX" sz="2000" b="1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D476350-7B5C-4465-886D-269A39E78595}"/>
                </a:ext>
              </a:extLst>
            </p:cNvPr>
            <p:cNvSpPr txBox="1"/>
            <p:nvPr/>
          </p:nvSpPr>
          <p:spPr>
            <a:xfrm>
              <a:off x="1582229" y="635538"/>
              <a:ext cx="9560688" cy="32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/>
                  </a:solidFill>
                </a:rPr>
                <a:t>Hospital Regional de Alta Especialidad del Bajío 2024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7DC8136-0822-4D05-965B-70245E5D5A6A}"/>
              </a:ext>
            </a:extLst>
          </p:cNvPr>
          <p:cNvGrpSpPr/>
          <p:nvPr/>
        </p:nvGrpSpPr>
        <p:grpSpPr>
          <a:xfrm>
            <a:off x="-56642" y="940008"/>
            <a:ext cx="9235342" cy="1390481"/>
            <a:chOff x="3999793" y="9487"/>
            <a:chExt cx="6606100" cy="119250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2636949-E579-456C-BF63-507E7C020F36}"/>
                </a:ext>
              </a:extLst>
            </p:cNvPr>
            <p:cNvSpPr/>
            <p:nvPr/>
          </p:nvSpPr>
          <p:spPr>
            <a:xfrm>
              <a:off x="4206269" y="9487"/>
              <a:ext cx="6399624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D010B980-8E5A-4FF2-91B9-C0EDC722593B}"/>
                </a:ext>
              </a:extLst>
            </p:cNvPr>
            <p:cNvSpPr txBox="1"/>
            <p:nvPr/>
          </p:nvSpPr>
          <p:spPr>
            <a:xfrm>
              <a:off x="3999793" y="67405"/>
              <a:ext cx="276069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kern="1200" dirty="0">
                  <a:solidFill>
                    <a:schemeClr val="accent6"/>
                  </a:solidFill>
                </a:rPr>
                <a:t>Presidente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89EE543-8635-4140-8346-B1261749EDB9}"/>
              </a:ext>
            </a:extLst>
          </p:cNvPr>
          <p:cNvGrpSpPr/>
          <p:nvPr/>
        </p:nvGrpSpPr>
        <p:grpSpPr>
          <a:xfrm>
            <a:off x="256853" y="2322055"/>
            <a:ext cx="8946688" cy="1134587"/>
            <a:chOff x="1403576" y="9487"/>
            <a:chExt cx="9202317" cy="113458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63DCB3BA-04A3-42B6-B93B-036A84FDC2C1}"/>
                </a:ext>
              </a:extLst>
            </p:cNvPr>
            <p:cNvSpPr/>
            <p:nvPr/>
          </p:nvSpPr>
          <p:spPr>
            <a:xfrm>
              <a:off x="1403576" y="9487"/>
              <a:ext cx="9202317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99AB617D-41D2-4D98-A140-D2883DC27DFD}"/>
                </a:ext>
              </a:extLst>
            </p:cNvPr>
            <p:cNvSpPr txBox="1"/>
            <p:nvPr/>
          </p:nvSpPr>
          <p:spPr>
            <a:xfrm>
              <a:off x="1403577" y="9487"/>
              <a:ext cx="230591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dirty="0">
                  <a:solidFill>
                    <a:schemeClr val="accent6"/>
                  </a:solidFill>
                </a:rPr>
                <a:t>Suplente del Presidente</a:t>
              </a:r>
              <a:endParaRPr lang="es-MX" sz="2000" kern="12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8B1F4597-5FB5-4FC7-B9F5-867F8E9A2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/>
          <a:stretch/>
        </p:blipFill>
        <p:spPr>
          <a:xfrm rot="5400000">
            <a:off x="9422597" y="2560891"/>
            <a:ext cx="675308" cy="615206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A74F978A-233C-478F-A0C4-BC109F0CEB1E}"/>
              </a:ext>
            </a:extLst>
          </p:cNvPr>
          <p:cNvGrpSpPr/>
          <p:nvPr/>
        </p:nvGrpSpPr>
        <p:grpSpPr>
          <a:xfrm>
            <a:off x="9404355" y="1588189"/>
            <a:ext cx="1326998" cy="725968"/>
            <a:chOff x="8984305" y="1101391"/>
            <a:chExt cx="1079802" cy="851905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20DCC4D7-8020-4B77-BA02-E59CE735F505}"/>
                </a:ext>
              </a:extLst>
            </p:cNvPr>
            <p:cNvSpPr/>
            <p:nvPr/>
          </p:nvSpPr>
          <p:spPr>
            <a:xfrm>
              <a:off x="8984305" y="1101391"/>
              <a:ext cx="1079802" cy="85190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9" name="Rectángulo: esquinas redondeadas 4">
              <a:extLst>
                <a:ext uri="{FF2B5EF4-FFF2-40B4-BE49-F238E27FC236}">
                  <a16:creationId xmlns:a16="http://schemas.microsoft.com/office/drawing/2014/main" id="{90E7315E-3B5D-420C-8362-D6CDD81C7078}"/>
                </a:ext>
              </a:extLst>
            </p:cNvPr>
            <p:cNvSpPr txBox="1"/>
            <p:nvPr/>
          </p:nvSpPr>
          <p:spPr>
            <a:xfrm>
              <a:off x="9462226" y="1183476"/>
              <a:ext cx="560721" cy="74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000" dirty="0">
                  <a:solidFill>
                    <a:schemeClr val="accent6"/>
                  </a:solidFill>
                </a:rPr>
                <a:t>Lic. Hernández Márquez José Asunción </a:t>
              </a:r>
              <a:endParaRPr lang="es-MX" sz="1000" kern="12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227433F-1724-4648-AE49-9CB26BB336E5}"/>
              </a:ext>
            </a:extLst>
          </p:cNvPr>
          <p:cNvGrpSpPr/>
          <p:nvPr/>
        </p:nvGrpSpPr>
        <p:grpSpPr>
          <a:xfrm>
            <a:off x="9300330" y="1166913"/>
            <a:ext cx="2798277" cy="5053707"/>
            <a:chOff x="9344092" y="1166913"/>
            <a:chExt cx="2798277" cy="5053707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B3E0795-169F-429B-A0E5-794BD351ED4E}"/>
                </a:ext>
              </a:extLst>
            </p:cNvPr>
            <p:cNvGrpSpPr/>
            <p:nvPr/>
          </p:nvGrpSpPr>
          <p:grpSpPr>
            <a:xfrm>
              <a:off x="9344092" y="1166913"/>
              <a:ext cx="2798277" cy="5053707"/>
              <a:chOff x="9344092" y="1166913"/>
              <a:chExt cx="2798277" cy="5053707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B5BEC1F-1C5D-49EE-A0F9-4A0694F564EA}"/>
                  </a:ext>
                </a:extLst>
              </p:cNvPr>
              <p:cNvSpPr txBox="1"/>
              <p:nvPr/>
            </p:nvSpPr>
            <p:spPr>
              <a:xfrm>
                <a:off x="9877928" y="1166913"/>
                <a:ext cx="17145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Asesores</a:t>
                </a:r>
              </a:p>
            </p:txBody>
          </p: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9F048C47-1116-48F2-800B-53FCF8EE1F65}"/>
                  </a:ext>
                </a:extLst>
              </p:cNvPr>
              <p:cNvGrpSpPr/>
              <p:nvPr/>
            </p:nvGrpSpPr>
            <p:grpSpPr>
              <a:xfrm>
                <a:off x="10815371" y="1574562"/>
                <a:ext cx="1326998" cy="755466"/>
                <a:chOff x="7089852" y="1388666"/>
                <a:chExt cx="1079802" cy="719868"/>
              </a:xfrm>
            </p:grpSpPr>
            <p:sp>
              <p:nvSpPr>
                <p:cNvPr id="19" name="Rectángulo: esquinas redondeadas 18">
                  <a:extLst>
                    <a:ext uri="{FF2B5EF4-FFF2-40B4-BE49-F238E27FC236}">
                      <a16:creationId xmlns:a16="http://schemas.microsoft.com/office/drawing/2014/main" id="{63624A62-BD76-4EBA-84B9-5D1229507A77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" name="Rectángulo: esquinas redondeadas 4">
                  <a:extLst>
                    <a:ext uri="{FF2B5EF4-FFF2-40B4-BE49-F238E27FC236}">
                      <a16:creationId xmlns:a16="http://schemas.microsoft.com/office/drawing/2014/main" id="{353AC07C-843A-4F40-8551-6B48B7D30A50}"/>
                    </a:ext>
                  </a:extLst>
                </p:cNvPr>
                <p:cNvSpPr txBox="1"/>
                <p:nvPr/>
              </p:nvSpPr>
              <p:spPr>
                <a:xfrm>
                  <a:off x="7615494" y="1409750"/>
                  <a:ext cx="52352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Lic. Méndez Hernández Manuel</a:t>
                  </a:r>
                  <a:endParaRPr lang="es-MX" sz="1000" kern="1200" dirty="0"/>
                </a:p>
              </p:txBody>
            </p:sp>
          </p:grp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06706BA-BD6F-4A0D-B024-7ADD41D7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9396" y="1630169"/>
                <a:ext cx="521158" cy="651261"/>
              </a:xfrm>
              <a:prstGeom prst="rect">
                <a:avLst/>
              </a:prstGeom>
            </p:spPr>
          </p:pic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C3A30AF8-CB79-4A3A-B3E9-D54BD1A6C065}"/>
                  </a:ext>
                </a:extLst>
              </p:cNvPr>
              <p:cNvGrpSpPr/>
              <p:nvPr/>
            </p:nvGrpSpPr>
            <p:grpSpPr>
              <a:xfrm>
                <a:off x="10067985" y="5448389"/>
                <a:ext cx="1393594" cy="772231"/>
                <a:chOff x="7089851" y="1388666"/>
                <a:chExt cx="1110989" cy="719868"/>
              </a:xfrm>
            </p:grpSpPr>
            <p:sp>
              <p:nvSpPr>
                <p:cNvPr id="24" name="Rectángulo: esquinas redondeadas 23">
                  <a:extLst>
                    <a:ext uri="{FF2B5EF4-FFF2-40B4-BE49-F238E27FC236}">
                      <a16:creationId xmlns:a16="http://schemas.microsoft.com/office/drawing/2014/main" id="{53404D34-5F8F-44CD-B6F8-F3575FC59F63}"/>
                    </a:ext>
                  </a:extLst>
                </p:cNvPr>
                <p:cNvSpPr/>
                <p:nvPr/>
              </p:nvSpPr>
              <p:spPr>
                <a:xfrm>
                  <a:off x="7089851" y="1388666"/>
                  <a:ext cx="1110989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5" name="Rectángulo: esquinas redondeadas 4">
                  <a:extLst>
                    <a:ext uri="{FF2B5EF4-FFF2-40B4-BE49-F238E27FC236}">
                      <a16:creationId xmlns:a16="http://schemas.microsoft.com/office/drawing/2014/main" id="{9079B3B3-0C50-480C-A0E5-49E9EF31B51A}"/>
                    </a:ext>
                  </a:extLst>
                </p:cNvPr>
                <p:cNvSpPr txBox="1"/>
                <p:nvPr/>
              </p:nvSpPr>
              <p:spPr>
                <a:xfrm>
                  <a:off x="7629573" y="1409750"/>
                  <a:ext cx="549521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Lic. Rivero Barrera Estrella Roxana </a:t>
                  </a:r>
                  <a:endParaRPr lang="es-MX" sz="1000" kern="1200" dirty="0"/>
                </a:p>
              </p:txBody>
            </p:sp>
          </p:grp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90B277B-8103-4D35-A7D4-65A004A89EC5}"/>
                  </a:ext>
                </a:extLst>
              </p:cNvPr>
              <p:cNvSpPr txBox="1"/>
              <p:nvPr/>
            </p:nvSpPr>
            <p:spPr>
              <a:xfrm>
                <a:off x="9581480" y="3352487"/>
                <a:ext cx="22636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Persona Asesora</a:t>
                </a:r>
              </a:p>
            </p:txBody>
          </p:sp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4DF07314-FF39-4735-B049-E31A0F065A78}"/>
                  </a:ext>
                </a:extLst>
              </p:cNvPr>
              <p:cNvGrpSpPr/>
              <p:nvPr/>
            </p:nvGrpSpPr>
            <p:grpSpPr>
              <a:xfrm>
                <a:off x="10021169" y="4049345"/>
                <a:ext cx="1404780" cy="755466"/>
                <a:chOff x="7089852" y="1388666"/>
                <a:chExt cx="1079802" cy="719868"/>
              </a:xfrm>
            </p:grpSpPr>
            <p:sp>
              <p:nvSpPr>
                <p:cNvPr id="28" name="Rectángulo: esquinas redondeadas 27">
                  <a:extLst>
                    <a:ext uri="{FF2B5EF4-FFF2-40B4-BE49-F238E27FC236}">
                      <a16:creationId xmlns:a16="http://schemas.microsoft.com/office/drawing/2014/main" id="{94C72EC1-5FEF-43A8-A82D-1AAA0C8F4D05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9" name="Rectángulo: esquinas redondeadas 4">
                  <a:extLst>
                    <a:ext uri="{FF2B5EF4-FFF2-40B4-BE49-F238E27FC236}">
                      <a16:creationId xmlns:a16="http://schemas.microsoft.com/office/drawing/2014/main" id="{AADC366C-BDC1-48FE-890F-F698F2EC73D7}"/>
                    </a:ext>
                  </a:extLst>
                </p:cNvPr>
                <p:cNvSpPr txBox="1"/>
                <p:nvPr/>
              </p:nvSpPr>
              <p:spPr>
                <a:xfrm>
                  <a:off x="7596608" y="1418733"/>
                  <a:ext cx="54668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kern="1200" dirty="0">
                      <a:solidFill>
                        <a:schemeClr val="accent6"/>
                      </a:solidFill>
                    </a:rPr>
                    <a:t>Ing. Méndez Romero Ezequiel </a:t>
                  </a:r>
                  <a:endParaRPr lang="es-MX" sz="1000" kern="1200" dirty="0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046A6F4-50B7-4636-8EF1-49DE799C4E65}"/>
                  </a:ext>
                </a:extLst>
              </p:cNvPr>
              <p:cNvSpPr txBox="1"/>
              <p:nvPr/>
            </p:nvSpPr>
            <p:spPr>
              <a:xfrm>
                <a:off x="9344092" y="3582428"/>
                <a:ext cx="2699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Protocolo de Actuación de los Comités de Ética de Prevención de Conflictos de Intereses en la atención de Presuntos  Actos de Discriminación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4BE3654-B673-4E49-BC69-E6A0341E7E01}"/>
                  </a:ext>
                </a:extLst>
              </p:cNvPr>
              <p:cNvSpPr txBox="1"/>
              <p:nvPr/>
            </p:nvSpPr>
            <p:spPr>
              <a:xfrm>
                <a:off x="9616736" y="4857437"/>
                <a:ext cx="22636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Persona Consejera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C4066E3-4FFB-4ECD-9ABC-2660676F9991}"/>
                  </a:ext>
                </a:extLst>
              </p:cNvPr>
              <p:cNvSpPr txBox="1"/>
              <p:nvPr/>
            </p:nvSpPr>
            <p:spPr>
              <a:xfrm>
                <a:off x="9352052" y="5087378"/>
                <a:ext cx="26995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Protocolo para la Prevención, Atención y Sanción del Hostigamiento Sexual y Acoso Sexual</a:t>
                </a:r>
              </a:p>
            </p:txBody>
          </p:sp>
          <p:pic>
            <p:nvPicPr>
              <p:cNvPr id="33" name="Imagen 32" descr="Imagen que contiene persona, mujer, ropa, exterior&#10;&#10;Descripción generada automáticamente">
                <a:extLst>
                  <a:ext uri="{FF2B5EF4-FFF2-40B4-BE49-F238E27FC236}">
                    <a16:creationId xmlns:a16="http://schemas.microsoft.com/office/drawing/2014/main" id="{49BD55DD-7643-4F66-B317-E35AA1AE5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7536" y="5510511"/>
                <a:ext cx="545351" cy="681144"/>
              </a:xfrm>
              <a:prstGeom prst="rect">
                <a:avLst/>
              </a:prstGeom>
            </p:spPr>
          </p:pic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DB3D78A-1886-4053-8B18-192B2C160ABD}"/>
                  </a:ext>
                </a:extLst>
              </p:cNvPr>
              <p:cNvSpPr txBox="1"/>
              <p:nvPr/>
            </p:nvSpPr>
            <p:spPr>
              <a:xfrm>
                <a:off x="9828285" y="1383276"/>
                <a:ext cx="5079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Jurídico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E63348C-1F02-4DB5-8213-5E2714E05437}"/>
                  </a:ext>
                </a:extLst>
              </p:cNvPr>
              <p:cNvSpPr txBox="1"/>
              <p:nvPr/>
            </p:nvSpPr>
            <p:spPr>
              <a:xfrm>
                <a:off x="9536679" y="2316285"/>
                <a:ext cx="1157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Recursos Humanos</a:t>
                </a:r>
              </a:p>
            </p:txBody>
          </p:sp>
          <p:pic>
            <p:nvPicPr>
              <p:cNvPr id="36" name="Imagen 35" descr="Imagen que contiene pared, interior, persona, cama&#10;&#10;Descripción generada automáticamente">
                <a:extLst>
                  <a:ext uri="{FF2B5EF4-FFF2-40B4-BE49-F238E27FC236}">
                    <a16:creationId xmlns:a16="http://schemas.microsoft.com/office/drawing/2014/main" id="{52086F01-03ED-4C45-809E-DADFB15174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10" t="21754" r="39040" b="23355"/>
              <a:stretch/>
            </p:blipFill>
            <p:spPr>
              <a:xfrm rot="5400000">
                <a:off x="10035843" y="4133961"/>
                <a:ext cx="651981" cy="607958"/>
              </a:xfrm>
              <a:prstGeom prst="rect">
                <a:avLst/>
              </a:prstGeom>
            </p:spPr>
          </p:pic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03BF0900-37B0-4D89-8652-84DB80AB1E22}"/>
                  </a:ext>
                </a:extLst>
              </p:cNvPr>
              <p:cNvGrpSpPr/>
              <p:nvPr/>
            </p:nvGrpSpPr>
            <p:grpSpPr>
              <a:xfrm>
                <a:off x="9414321" y="2471808"/>
                <a:ext cx="1326998" cy="772231"/>
                <a:chOff x="7089852" y="1388666"/>
                <a:chExt cx="1079802" cy="719868"/>
              </a:xfrm>
            </p:grpSpPr>
            <p:sp>
              <p:nvSpPr>
                <p:cNvPr id="44" name="Rectángulo: esquinas redondeadas 43">
                  <a:extLst>
                    <a:ext uri="{FF2B5EF4-FFF2-40B4-BE49-F238E27FC236}">
                      <a16:creationId xmlns:a16="http://schemas.microsoft.com/office/drawing/2014/main" id="{0D1D63D4-2B9A-4E56-9B13-C55A7BCDB4FA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5" name="Rectángulo: esquinas redondeadas 4">
                  <a:extLst>
                    <a:ext uri="{FF2B5EF4-FFF2-40B4-BE49-F238E27FC236}">
                      <a16:creationId xmlns:a16="http://schemas.microsoft.com/office/drawing/2014/main" id="{6E9EE9B4-4891-4C60-A241-BB42CA00B392}"/>
                    </a:ext>
                  </a:extLst>
                </p:cNvPr>
                <p:cNvSpPr txBox="1"/>
                <p:nvPr/>
              </p:nvSpPr>
              <p:spPr>
                <a:xfrm>
                  <a:off x="7658014" y="1409750"/>
                  <a:ext cx="48100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L.A.E. Revilla de la Tejera Ma. Leticia </a:t>
                  </a:r>
                  <a:endParaRPr lang="es-MX" sz="1000" kern="1200" dirty="0"/>
                </a:p>
              </p:txBody>
            </p:sp>
          </p:grpSp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F60F59A4-C74F-42BC-BE6F-42D37C2E9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6111" y="1658499"/>
                <a:ext cx="496208" cy="620115"/>
              </a:xfrm>
              <a:prstGeom prst="rect">
                <a:avLst/>
              </a:prstGeom>
            </p:spPr>
          </p:pic>
        </p:grp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6F6D552-FF6D-487B-ACD5-DFF9B2C57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3"/>
            <a:stretch/>
          </p:blipFill>
          <p:spPr>
            <a:xfrm rot="5400000">
              <a:off x="9453646" y="2562769"/>
              <a:ext cx="675308" cy="615206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B23030D-2452-4E5E-BF7B-814198CDDAEF}"/>
              </a:ext>
            </a:extLst>
          </p:cNvPr>
          <p:cNvSpPr txBox="1"/>
          <p:nvPr/>
        </p:nvSpPr>
        <p:spPr>
          <a:xfrm>
            <a:off x="11098263" y="1372745"/>
            <a:ext cx="507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>
                    <a:lumMod val="75000"/>
                  </a:schemeClr>
                </a:solidFill>
              </a:rPr>
              <a:t>OIC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3A80636-7BF7-43A7-9C2F-B90AA07B3972}"/>
              </a:ext>
            </a:extLst>
          </p:cNvPr>
          <p:cNvGrpSpPr/>
          <p:nvPr/>
        </p:nvGrpSpPr>
        <p:grpSpPr>
          <a:xfrm>
            <a:off x="480171" y="2322055"/>
            <a:ext cx="8591018" cy="1134587"/>
            <a:chOff x="1261808" y="9487"/>
            <a:chExt cx="9202317" cy="1134587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439D2742-0825-4101-868C-AF16A6EDB6A4}"/>
                </a:ext>
              </a:extLst>
            </p:cNvPr>
            <p:cNvSpPr/>
            <p:nvPr/>
          </p:nvSpPr>
          <p:spPr>
            <a:xfrm>
              <a:off x="1261808" y="9487"/>
              <a:ext cx="9202317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57" name="Rectángulo: esquinas redondeadas 4">
              <a:extLst>
                <a:ext uri="{FF2B5EF4-FFF2-40B4-BE49-F238E27FC236}">
                  <a16:creationId xmlns:a16="http://schemas.microsoft.com/office/drawing/2014/main" id="{BDEA9BA8-23F0-460F-A333-CD10A1F1B433}"/>
                </a:ext>
              </a:extLst>
            </p:cNvPr>
            <p:cNvSpPr txBox="1"/>
            <p:nvPr/>
          </p:nvSpPr>
          <p:spPr>
            <a:xfrm>
              <a:off x="1403577" y="9487"/>
              <a:ext cx="230591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dirty="0">
                  <a:solidFill>
                    <a:schemeClr val="accent6"/>
                  </a:solidFill>
                </a:rPr>
                <a:t>Suplente del Presidente</a:t>
              </a:r>
              <a:endParaRPr lang="es-MX" sz="2000" kern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09AB9E96-A838-4E39-9022-CFC59E6475ED}"/>
              </a:ext>
            </a:extLst>
          </p:cNvPr>
          <p:cNvSpPr/>
          <p:nvPr/>
        </p:nvSpPr>
        <p:spPr>
          <a:xfrm>
            <a:off x="3818914" y="2381253"/>
            <a:ext cx="1844493" cy="97022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CDCC6C0-88E1-4721-B081-80BBC22AE4B8}"/>
              </a:ext>
            </a:extLst>
          </p:cNvPr>
          <p:cNvSpPr/>
          <p:nvPr/>
        </p:nvSpPr>
        <p:spPr>
          <a:xfrm>
            <a:off x="3777127" y="977255"/>
            <a:ext cx="1842644" cy="1062607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95478C6-AA3A-4C8F-A0A6-F07F5D9D8D7A}"/>
              </a:ext>
            </a:extLst>
          </p:cNvPr>
          <p:cNvSpPr txBox="1"/>
          <p:nvPr/>
        </p:nvSpPr>
        <p:spPr>
          <a:xfrm>
            <a:off x="3961610" y="1743111"/>
            <a:ext cx="14974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accent6"/>
                </a:solidFill>
              </a:rPr>
              <a:t>C.P. </a:t>
            </a:r>
            <a:r>
              <a:rPr lang="es-MX" sz="1050" dirty="0" err="1">
                <a:solidFill>
                  <a:schemeClr val="accent6"/>
                </a:solidFill>
              </a:rPr>
              <a:t>Michelini</a:t>
            </a:r>
            <a:r>
              <a:rPr lang="es-MX" sz="1050">
                <a:solidFill>
                  <a:schemeClr val="accent6"/>
                </a:solidFill>
              </a:rPr>
              <a:t> Ojeda Eric</a:t>
            </a:r>
            <a:endParaRPr lang="es-MX" sz="1050" dirty="0">
              <a:solidFill>
                <a:schemeClr val="accent6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A6445C6-454A-43A8-8A1D-680D328D6316}"/>
              </a:ext>
            </a:extLst>
          </p:cNvPr>
          <p:cNvSpPr txBox="1"/>
          <p:nvPr/>
        </p:nvSpPr>
        <p:spPr>
          <a:xfrm>
            <a:off x="3688436" y="3056614"/>
            <a:ext cx="2152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M.A.H.S.S. Muñoz Cardiel María del Carmen </a:t>
            </a:r>
          </a:p>
        </p:txBody>
      </p:sp>
      <p:pic>
        <p:nvPicPr>
          <p:cNvPr id="64" name="Imagen 63" descr="Cara de un hombre con camisa azul&#10;&#10;Descripción generada automáticamente">
            <a:extLst>
              <a:ext uri="{FF2B5EF4-FFF2-40B4-BE49-F238E27FC236}">
                <a16:creationId xmlns:a16="http://schemas.microsoft.com/office/drawing/2014/main" id="{E953BF74-1B22-43C5-BD61-918427744A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90" y="1027451"/>
            <a:ext cx="570444" cy="712800"/>
          </a:xfrm>
          <a:prstGeom prst="rect">
            <a:avLst/>
          </a:prstGeom>
        </p:spPr>
      </p:pic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E3554F7D-2CAB-4379-B9EB-F4EFDA0E7AF4}"/>
              </a:ext>
            </a:extLst>
          </p:cNvPr>
          <p:cNvSpPr/>
          <p:nvPr/>
        </p:nvSpPr>
        <p:spPr>
          <a:xfrm>
            <a:off x="5920726" y="1110793"/>
            <a:ext cx="145322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DD592C69-88F6-42C4-B306-44D731446A34}"/>
              </a:ext>
            </a:extLst>
          </p:cNvPr>
          <p:cNvSpPr/>
          <p:nvPr/>
        </p:nvSpPr>
        <p:spPr>
          <a:xfrm>
            <a:off x="256853" y="3708143"/>
            <a:ext cx="9236064" cy="1232842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5C93C59-A095-4C86-861D-2F23C12C4ACA}"/>
              </a:ext>
            </a:extLst>
          </p:cNvPr>
          <p:cNvSpPr txBox="1"/>
          <p:nvPr/>
        </p:nvSpPr>
        <p:spPr>
          <a:xfrm>
            <a:off x="374276" y="6405118"/>
            <a:ext cx="1128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“Abre tus brazos al cambio, pero no dejes ir tus valores” </a:t>
            </a:r>
            <a:r>
              <a:rPr lang="es-MX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DALAI LAMA                         </a:t>
            </a:r>
            <a:r>
              <a:rPr lang="es-MX" sz="1600" i="1" dirty="0"/>
              <a:t>Secretarios del Comité de Ética HRAEB    Tel. 4772672000 extensión </a:t>
            </a:r>
            <a:r>
              <a:rPr lang="es-MX" sz="1500" i="1" dirty="0"/>
              <a:t>1741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85A3CF29-5920-4A71-96B2-44B73E1FB89D}"/>
              </a:ext>
            </a:extLst>
          </p:cNvPr>
          <p:cNvSpPr/>
          <p:nvPr/>
        </p:nvSpPr>
        <p:spPr>
          <a:xfrm>
            <a:off x="256853" y="5111820"/>
            <a:ext cx="9236064" cy="1262559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80" name="Rectángulo: esquinas redondeadas 4">
            <a:extLst>
              <a:ext uri="{FF2B5EF4-FFF2-40B4-BE49-F238E27FC236}">
                <a16:creationId xmlns:a16="http://schemas.microsoft.com/office/drawing/2014/main" id="{63FF4497-2314-40AE-99AE-CE8888E7BADA}"/>
              </a:ext>
            </a:extLst>
          </p:cNvPr>
          <p:cNvSpPr txBox="1"/>
          <p:nvPr/>
        </p:nvSpPr>
        <p:spPr>
          <a:xfrm>
            <a:off x="136372" y="3410385"/>
            <a:ext cx="2952584" cy="288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dirty="0">
                <a:solidFill>
                  <a:schemeClr val="accent6"/>
                </a:solidFill>
              </a:rPr>
              <a:t>Miembros Propietarios Temporales</a:t>
            </a:r>
            <a:endParaRPr lang="es-MX" sz="1400" kern="1200" dirty="0">
              <a:solidFill>
                <a:schemeClr val="accent6"/>
              </a:solidFill>
            </a:endParaRPr>
          </a:p>
        </p:txBody>
      </p:sp>
      <p:sp>
        <p:nvSpPr>
          <p:cNvPr id="81" name="Rectángulo: esquinas redondeadas 4">
            <a:extLst>
              <a:ext uri="{FF2B5EF4-FFF2-40B4-BE49-F238E27FC236}">
                <a16:creationId xmlns:a16="http://schemas.microsoft.com/office/drawing/2014/main" id="{8109D1BB-1330-4DD2-8E2A-015B99DCC2C1}"/>
              </a:ext>
            </a:extLst>
          </p:cNvPr>
          <p:cNvSpPr txBox="1"/>
          <p:nvPr/>
        </p:nvSpPr>
        <p:spPr>
          <a:xfrm>
            <a:off x="72139" y="4883319"/>
            <a:ext cx="2952584" cy="288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dirty="0">
                <a:solidFill>
                  <a:schemeClr val="accent6"/>
                </a:solidFill>
              </a:rPr>
              <a:t>Miembros Propietarios Suplentes</a:t>
            </a:r>
            <a:endParaRPr lang="es-MX" sz="1400" kern="1200" dirty="0">
              <a:solidFill>
                <a:schemeClr val="accent6"/>
              </a:solidFill>
            </a:endParaRP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C2EA5673-CDB2-49D3-9068-8ABFFAC7B614}"/>
              </a:ext>
            </a:extLst>
          </p:cNvPr>
          <p:cNvCxnSpPr>
            <a:cxnSpLocks/>
          </p:cNvCxnSpPr>
          <p:nvPr/>
        </p:nvCxnSpPr>
        <p:spPr>
          <a:xfrm>
            <a:off x="4725080" y="2064011"/>
            <a:ext cx="0" cy="30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5AFD7A66-FAAC-4069-99A7-493C82BA4106}"/>
              </a:ext>
            </a:extLst>
          </p:cNvPr>
          <p:cNvSpPr/>
          <p:nvPr/>
        </p:nvSpPr>
        <p:spPr>
          <a:xfrm>
            <a:off x="297841" y="3738238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0" name="Rectángulo: esquinas redondeadas 99">
            <a:extLst>
              <a:ext uri="{FF2B5EF4-FFF2-40B4-BE49-F238E27FC236}">
                <a16:creationId xmlns:a16="http://schemas.microsoft.com/office/drawing/2014/main" id="{BCD489AF-444B-49BD-9695-D8BC1451D486}"/>
              </a:ext>
            </a:extLst>
          </p:cNvPr>
          <p:cNvSpPr/>
          <p:nvPr/>
        </p:nvSpPr>
        <p:spPr>
          <a:xfrm>
            <a:off x="1580779" y="3738238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6E68A251-8223-4CC4-AAD6-AD5AC4538FA7}"/>
              </a:ext>
            </a:extLst>
          </p:cNvPr>
          <p:cNvSpPr/>
          <p:nvPr/>
        </p:nvSpPr>
        <p:spPr>
          <a:xfrm>
            <a:off x="2848896" y="3738103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F05CB8E6-C5CE-4B3F-A3D5-5CC400C9EA4A}"/>
              </a:ext>
            </a:extLst>
          </p:cNvPr>
          <p:cNvSpPr/>
          <p:nvPr/>
        </p:nvSpPr>
        <p:spPr>
          <a:xfrm>
            <a:off x="4194343" y="3741677"/>
            <a:ext cx="1151013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3" name="Rectángulo: esquinas redondeadas 102">
            <a:extLst>
              <a:ext uri="{FF2B5EF4-FFF2-40B4-BE49-F238E27FC236}">
                <a16:creationId xmlns:a16="http://schemas.microsoft.com/office/drawing/2014/main" id="{296B038A-DB35-4A76-9AE4-5E7119EA78C4}"/>
              </a:ext>
            </a:extLst>
          </p:cNvPr>
          <p:cNvSpPr/>
          <p:nvPr/>
        </p:nvSpPr>
        <p:spPr>
          <a:xfrm>
            <a:off x="5603858" y="374005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12FD3829-C0D5-4C5F-9FDA-AC8B4C2FCFE3}"/>
              </a:ext>
            </a:extLst>
          </p:cNvPr>
          <p:cNvSpPr/>
          <p:nvPr/>
        </p:nvSpPr>
        <p:spPr>
          <a:xfrm>
            <a:off x="6901283" y="374005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3838FA45-5468-4115-8150-A920D4227402}"/>
              </a:ext>
            </a:extLst>
          </p:cNvPr>
          <p:cNvSpPr/>
          <p:nvPr/>
        </p:nvSpPr>
        <p:spPr>
          <a:xfrm>
            <a:off x="8230650" y="3771321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82740120-B30D-462E-BFA2-6FE733CEB056}"/>
              </a:ext>
            </a:extLst>
          </p:cNvPr>
          <p:cNvSpPr txBox="1"/>
          <p:nvPr/>
        </p:nvSpPr>
        <p:spPr>
          <a:xfrm>
            <a:off x="180205" y="4463979"/>
            <a:ext cx="1355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QFB. Brizuela Gamiño Olga Leticia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9979B3E2-F696-490F-815C-71222C140D75}"/>
              </a:ext>
            </a:extLst>
          </p:cNvPr>
          <p:cNvSpPr txBox="1"/>
          <p:nvPr/>
        </p:nvSpPr>
        <p:spPr>
          <a:xfrm>
            <a:off x="1499337" y="4391140"/>
            <a:ext cx="1347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Dr. </a:t>
            </a:r>
            <a:r>
              <a:rPr lang="it-IT" sz="1000" dirty="0">
                <a:solidFill>
                  <a:schemeClr val="accent6"/>
                </a:solidFill>
              </a:rPr>
              <a:t>Mario Onofre Rafael Cravioto Moreno</a:t>
            </a:r>
            <a:endParaRPr lang="es-MX" sz="1000" dirty="0">
              <a:solidFill>
                <a:schemeClr val="accent6"/>
              </a:solidFill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CEB82CA6-8AC7-4323-AD44-964EBE7665B4}"/>
              </a:ext>
            </a:extLst>
          </p:cNvPr>
          <p:cNvSpPr txBox="1"/>
          <p:nvPr/>
        </p:nvSpPr>
        <p:spPr>
          <a:xfrm>
            <a:off x="8068922" y="4414557"/>
            <a:ext cx="150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6"/>
                </a:solidFill>
              </a:rPr>
              <a:t>Dr. Villanueva Domínguez Joel</a:t>
            </a:r>
            <a:endParaRPr lang="es-MX" sz="1000" dirty="0">
              <a:solidFill>
                <a:schemeClr val="accent6"/>
              </a:solidFill>
            </a:endParaRPr>
          </a:p>
        </p:txBody>
      </p:sp>
      <p:pic>
        <p:nvPicPr>
          <p:cNvPr id="115" name="Imagen 114" descr="Una persona sonriendo&#10;&#10;Descripción generada automáticamente">
            <a:extLst>
              <a:ext uri="{FF2B5EF4-FFF2-40B4-BE49-F238E27FC236}">
                <a16:creationId xmlns:a16="http://schemas.microsoft.com/office/drawing/2014/main" id="{7923157E-F6BE-40E9-B118-F714D7F5AD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 r="3516"/>
          <a:stretch/>
        </p:blipFill>
        <p:spPr>
          <a:xfrm>
            <a:off x="7168895" y="3742920"/>
            <a:ext cx="625142" cy="577824"/>
          </a:xfrm>
          <a:prstGeom prst="rect">
            <a:avLst/>
          </a:prstGeom>
        </p:spPr>
      </p:pic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id="{AC1825FD-FA3F-4DF4-94C0-39E4C195BBF5}"/>
              </a:ext>
            </a:extLst>
          </p:cNvPr>
          <p:cNvSpPr/>
          <p:nvPr/>
        </p:nvSpPr>
        <p:spPr>
          <a:xfrm>
            <a:off x="338785" y="5173740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3" name="Rectángulo: esquinas redondeadas 122">
            <a:extLst>
              <a:ext uri="{FF2B5EF4-FFF2-40B4-BE49-F238E27FC236}">
                <a16:creationId xmlns:a16="http://schemas.microsoft.com/office/drawing/2014/main" id="{7BF5E4A1-6287-414F-A8D2-49A539536D35}"/>
              </a:ext>
            </a:extLst>
          </p:cNvPr>
          <p:cNvSpPr/>
          <p:nvPr/>
        </p:nvSpPr>
        <p:spPr>
          <a:xfrm>
            <a:off x="1621723" y="5173740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4" name="Rectángulo: esquinas redondeadas 123">
            <a:extLst>
              <a:ext uri="{FF2B5EF4-FFF2-40B4-BE49-F238E27FC236}">
                <a16:creationId xmlns:a16="http://schemas.microsoft.com/office/drawing/2014/main" id="{BEFAF3D8-22E3-4FDC-81D1-5B2F1F811935}"/>
              </a:ext>
            </a:extLst>
          </p:cNvPr>
          <p:cNvSpPr/>
          <p:nvPr/>
        </p:nvSpPr>
        <p:spPr>
          <a:xfrm>
            <a:off x="2889840" y="517360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5" name="Rectángulo: esquinas redondeadas 124">
            <a:extLst>
              <a:ext uri="{FF2B5EF4-FFF2-40B4-BE49-F238E27FC236}">
                <a16:creationId xmlns:a16="http://schemas.microsoft.com/office/drawing/2014/main" id="{E19FDD42-0102-4203-AD6F-928C30F7AAF7}"/>
              </a:ext>
            </a:extLst>
          </p:cNvPr>
          <p:cNvSpPr/>
          <p:nvPr/>
        </p:nvSpPr>
        <p:spPr>
          <a:xfrm>
            <a:off x="4222971" y="5178164"/>
            <a:ext cx="1164028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2D8A0C3A-38C6-42B1-8F4F-E32DBA0044BB}"/>
              </a:ext>
            </a:extLst>
          </p:cNvPr>
          <p:cNvSpPr/>
          <p:nvPr/>
        </p:nvSpPr>
        <p:spPr>
          <a:xfrm>
            <a:off x="5608634" y="5175557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7" name="Rectángulo: esquinas redondeadas 126">
            <a:extLst>
              <a:ext uri="{FF2B5EF4-FFF2-40B4-BE49-F238E27FC236}">
                <a16:creationId xmlns:a16="http://schemas.microsoft.com/office/drawing/2014/main" id="{F42AFD00-0698-4337-836F-D296F8A273EC}"/>
              </a:ext>
            </a:extLst>
          </p:cNvPr>
          <p:cNvSpPr/>
          <p:nvPr/>
        </p:nvSpPr>
        <p:spPr>
          <a:xfrm>
            <a:off x="6951779" y="5126257"/>
            <a:ext cx="1134000" cy="11673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7C27FAD7-826E-4A28-913A-E925D7202035}"/>
              </a:ext>
            </a:extLst>
          </p:cNvPr>
          <p:cNvSpPr/>
          <p:nvPr/>
        </p:nvSpPr>
        <p:spPr>
          <a:xfrm>
            <a:off x="8276516" y="5134798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19D72C49-6F3B-4730-8046-DDB395817881}"/>
              </a:ext>
            </a:extLst>
          </p:cNvPr>
          <p:cNvSpPr txBox="1"/>
          <p:nvPr/>
        </p:nvSpPr>
        <p:spPr>
          <a:xfrm>
            <a:off x="1492739" y="5887279"/>
            <a:ext cx="14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accent6"/>
                </a:solidFill>
              </a:rPr>
              <a:t>Mtra. Crespo Hernández Gabriela Irazú</a:t>
            </a:r>
          </a:p>
        </p:txBody>
      </p: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4D7D5E8E-D60D-4599-B3BD-4482DF8F4A69}"/>
              </a:ext>
            </a:extLst>
          </p:cNvPr>
          <p:cNvCxnSpPr>
            <a:cxnSpLocks/>
          </p:cNvCxnSpPr>
          <p:nvPr/>
        </p:nvCxnSpPr>
        <p:spPr>
          <a:xfrm flipV="1">
            <a:off x="905785" y="3594281"/>
            <a:ext cx="7891865" cy="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C981F311-10F3-4C9A-8F4D-C7D43A60D231}"/>
              </a:ext>
            </a:extLst>
          </p:cNvPr>
          <p:cNvCxnSpPr>
            <a:cxnSpLocks/>
          </p:cNvCxnSpPr>
          <p:nvPr/>
        </p:nvCxnSpPr>
        <p:spPr>
          <a:xfrm flipH="1">
            <a:off x="4752376" y="3406973"/>
            <a:ext cx="3744" cy="27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D7CFBC87-6A8B-4788-B906-86262C293ED6}"/>
              </a:ext>
            </a:extLst>
          </p:cNvPr>
          <p:cNvCxnSpPr/>
          <p:nvPr/>
        </p:nvCxnSpPr>
        <p:spPr>
          <a:xfrm>
            <a:off x="889042" y="3641658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ECB744F6-0FCE-4EC7-99C9-A55C18A74361}"/>
              </a:ext>
            </a:extLst>
          </p:cNvPr>
          <p:cNvCxnSpPr/>
          <p:nvPr/>
        </p:nvCxnSpPr>
        <p:spPr>
          <a:xfrm>
            <a:off x="2160556" y="3643932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2782BAA1-43BC-4DE6-AF4E-E0347929D59E}"/>
              </a:ext>
            </a:extLst>
          </p:cNvPr>
          <p:cNvCxnSpPr/>
          <p:nvPr/>
        </p:nvCxnSpPr>
        <p:spPr>
          <a:xfrm>
            <a:off x="3432076" y="3646206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790C5888-3AB8-4DD0-B8B5-0C3340B985CC}"/>
              </a:ext>
            </a:extLst>
          </p:cNvPr>
          <p:cNvCxnSpPr/>
          <p:nvPr/>
        </p:nvCxnSpPr>
        <p:spPr>
          <a:xfrm>
            <a:off x="4755910" y="3646204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ABB0B5C4-86FB-4FA2-AAFB-8E913AE8671D}"/>
              </a:ext>
            </a:extLst>
          </p:cNvPr>
          <p:cNvCxnSpPr/>
          <p:nvPr/>
        </p:nvCxnSpPr>
        <p:spPr>
          <a:xfrm>
            <a:off x="8797650" y="3596052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BB77A1BE-7272-4D98-865E-8DC77D9CC8B3}"/>
              </a:ext>
            </a:extLst>
          </p:cNvPr>
          <p:cNvCxnSpPr/>
          <p:nvPr/>
        </p:nvCxnSpPr>
        <p:spPr>
          <a:xfrm>
            <a:off x="7464884" y="3632556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F057AE7C-6F5D-4082-B180-5A5C82952395}"/>
              </a:ext>
            </a:extLst>
          </p:cNvPr>
          <p:cNvCxnSpPr/>
          <p:nvPr/>
        </p:nvCxnSpPr>
        <p:spPr>
          <a:xfrm>
            <a:off x="6172784" y="3636627"/>
            <a:ext cx="0" cy="11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5543F83E-52A9-4896-B618-245CCBEE482D}"/>
              </a:ext>
            </a:extLst>
          </p:cNvPr>
          <p:cNvCxnSpPr>
            <a:cxnSpLocks/>
            <a:stCxn id="73" idx="2"/>
            <a:endCxn id="79" idx="0"/>
          </p:cNvCxnSpPr>
          <p:nvPr/>
        </p:nvCxnSpPr>
        <p:spPr>
          <a:xfrm>
            <a:off x="4874885" y="4940985"/>
            <a:ext cx="0" cy="170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4D035151-092B-45C8-919A-EFBBDF6B2B31}"/>
              </a:ext>
            </a:extLst>
          </p:cNvPr>
          <p:cNvCxnSpPr>
            <a:cxnSpLocks/>
          </p:cNvCxnSpPr>
          <p:nvPr/>
        </p:nvCxnSpPr>
        <p:spPr>
          <a:xfrm>
            <a:off x="8893223" y="4922956"/>
            <a:ext cx="0" cy="196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B46CDB60-EEB6-4111-9CCA-795C1ABB393E}"/>
              </a:ext>
            </a:extLst>
          </p:cNvPr>
          <p:cNvCxnSpPr/>
          <p:nvPr/>
        </p:nvCxnSpPr>
        <p:spPr>
          <a:xfrm>
            <a:off x="7512520" y="4862717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1E02C39C-3FDD-4573-97AB-B40902C3A4B9}"/>
              </a:ext>
            </a:extLst>
          </p:cNvPr>
          <p:cNvCxnSpPr>
            <a:cxnSpLocks/>
          </p:cNvCxnSpPr>
          <p:nvPr/>
        </p:nvCxnSpPr>
        <p:spPr>
          <a:xfrm>
            <a:off x="6222011" y="4891305"/>
            <a:ext cx="0" cy="23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56DEECCD-A0C8-4799-B69A-49D6D156EF91}"/>
              </a:ext>
            </a:extLst>
          </p:cNvPr>
          <p:cNvCxnSpPr/>
          <p:nvPr/>
        </p:nvCxnSpPr>
        <p:spPr>
          <a:xfrm>
            <a:off x="3449237" y="4849069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5D916E87-A4AE-4DC3-8CE9-9F86F2EDD6EB}"/>
              </a:ext>
            </a:extLst>
          </p:cNvPr>
          <p:cNvCxnSpPr/>
          <p:nvPr/>
        </p:nvCxnSpPr>
        <p:spPr>
          <a:xfrm>
            <a:off x="2179993" y="4862717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E3D16D3A-BCA8-4C72-B060-9906061BE5BD}"/>
              </a:ext>
            </a:extLst>
          </p:cNvPr>
          <p:cNvCxnSpPr/>
          <p:nvPr/>
        </p:nvCxnSpPr>
        <p:spPr>
          <a:xfrm>
            <a:off x="910743" y="4876365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ángulo: esquinas redondeadas 135">
            <a:extLst>
              <a:ext uri="{FF2B5EF4-FFF2-40B4-BE49-F238E27FC236}">
                <a16:creationId xmlns:a16="http://schemas.microsoft.com/office/drawing/2014/main" id="{329E95C2-709F-4FCF-A52C-A62B6602B695}"/>
              </a:ext>
            </a:extLst>
          </p:cNvPr>
          <p:cNvSpPr/>
          <p:nvPr/>
        </p:nvSpPr>
        <p:spPr>
          <a:xfrm>
            <a:off x="10795706" y="2471808"/>
            <a:ext cx="1326998" cy="75546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0" name="Rectángulo: esquinas redondeadas 4">
            <a:extLst>
              <a:ext uri="{FF2B5EF4-FFF2-40B4-BE49-F238E27FC236}">
                <a16:creationId xmlns:a16="http://schemas.microsoft.com/office/drawing/2014/main" id="{2F8D2A3C-A064-44EB-B668-80D2DA74D9DF}"/>
              </a:ext>
            </a:extLst>
          </p:cNvPr>
          <p:cNvSpPr txBox="1"/>
          <p:nvPr/>
        </p:nvSpPr>
        <p:spPr>
          <a:xfrm>
            <a:off x="11449665" y="2495046"/>
            <a:ext cx="643379" cy="7112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00" dirty="0">
                <a:solidFill>
                  <a:schemeClr val="accent6"/>
                </a:solidFill>
              </a:rPr>
              <a:t>C.P. Díaz Navarro Edgar </a:t>
            </a:r>
            <a:endParaRPr lang="es-MX" sz="1000" kern="1200" dirty="0"/>
          </a:p>
        </p:txBody>
      </p: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0D24D035-F047-4BE3-9208-428F7FF0B682}"/>
              </a:ext>
            </a:extLst>
          </p:cNvPr>
          <p:cNvCxnSpPr/>
          <p:nvPr/>
        </p:nvCxnSpPr>
        <p:spPr>
          <a:xfrm>
            <a:off x="11458169" y="2338109"/>
            <a:ext cx="0" cy="12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6FAF8E04-0589-40BE-A30A-5C57DFC83A26}"/>
              </a:ext>
            </a:extLst>
          </p:cNvPr>
          <p:cNvGrpSpPr/>
          <p:nvPr/>
        </p:nvGrpSpPr>
        <p:grpSpPr>
          <a:xfrm>
            <a:off x="7493335" y="2371354"/>
            <a:ext cx="1867509" cy="995791"/>
            <a:chOff x="7482554" y="1095549"/>
            <a:chExt cx="1867509" cy="111805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7C540C96-0487-48A0-84A1-90C5EC48E899}"/>
                </a:ext>
              </a:extLst>
            </p:cNvPr>
            <p:cNvSpPr/>
            <p:nvPr/>
          </p:nvSpPr>
          <p:spPr>
            <a:xfrm>
              <a:off x="7636973" y="1095549"/>
              <a:ext cx="1453220" cy="111805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B52F8CF5-0AD0-47A0-AED8-57FA6298861B}"/>
                </a:ext>
              </a:extLst>
            </p:cNvPr>
            <p:cNvSpPr txBox="1"/>
            <p:nvPr/>
          </p:nvSpPr>
          <p:spPr>
            <a:xfrm>
              <a:off x="7482554" y="1727776"/>
              <a:ext cx="1867509" cy="46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chemeClr val="accent6"/>
                  </a:solidFill>
                </a:rPr>
                <a:t>Lic. Mares Hernández . Karla Edith </a:t>
              </a:r>
            </a:p>
          </p:txBody>
        </p:sp>
        <p:pic>
          <p:nvPicPr>
            <p:cNvPr id="17" name="Imagen 16" descr="La cara de una mujer sonriendo&#10;&#10;Descripción generada automáticamente">
              <a:extLst>
                <a:ext uri="{FF2B5EF4-FFF2-40B4-BE49-F238E27FC236}">
                  <a16:creationId xmlns:a16="http://schemas.microsoft.com/office/drawing/2014/main" id="{5040F657-7435-43EE-90E6-17CE63F3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187" y="1130216"/>
              <a:ext cx="504398" cy="602376"/>
            </a:xfrm>
            <a:prstGeom prst="rect">
              <a:avLst/>
            </a:prstGeom>
          </p:spPr>
        </p:pic>
      </p:grpSp>
      <p:sp>
        <p:nvSpPr>
          <p:cNvPr id="148" name="Rectángulo: esquinas redondeadas 147">
            <a:extLst>
              <a:ext uri="{FF2B5EF4-FFF2-40B4-BE49-F238E27FC236}">
                <a16:creationId xmlns:a16="http://schemas.microsoft.com/office/drawing/2014/main" id="{D2A0F154-0678-47E5-9F6F-52717B9FB2FB}"/>
              </a:ext>
            </a:extLst>
          </p:cNvPr>
          <p:cNvSpPr/>
          <p:nvPr/>
        </p:nvSpPr>
        <p:spPr>
          <a:xfrm>
            <a:off x="5948705" y="2346083"/>
            <a:ext cx="1453220" cy="1010935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8BE8CE9A-3311-4304-BA1D-FAA14DC0705F}"/>
              </a:ext>
            </a:extLst>
          </p:cNvPr>
          <p:cNvSpPr txBox="1"/>
          <p:nvPr/>
        </p:nvSpPr>
        <p:spPr>
          <a:xfrm>
            <a:off x="5850887" y="2938927"/>
            <a:ext cx="1714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Sánchez Vargas Edith Virginia </a:t>
            </a:r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:a16="http://schemas.microsoft.com/office/drawing/2014/main" id="{EB1DA228-B048-4980-9667-C0D8689D512F}"/>
              </a:ext>
            </a:extLst>
          </p:cNvPr>
          <p:cNvSpPr/>
          <p:nvPr/>
        </p:nvSpPr>
        <p:spPr>
          <a:xfrm>
            <a:off x="7628787" y="1106884"/>
            <a:ext cx="145322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39" name="Imagen 38" descr="Mujer sonriendo con pelo largo&#10;&#10;Descripción generada automáticamente">
            <a:extLst>
              <a:ext uri="{FF2B5EF4-FFF2-40B4-BE49-F238E27FC236}">
                <a16:creationId xmlns:a16="http://schemas.microsoft.com/office/drawing/2014/main" id="{F0E05541-6F68-4BF2-9091-E64B055765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14209" r="172" b="13663"/>
          <a:stretch/>
        </p:blipFill>
        <p:spPr>
          <a:xfrm>
            <a:off x="6384420" y="1127302"/>
            <a:ext cx="629862" cy="622466"/>
          </a:xfrm>
          <a:prstGeom prst="rect">
            <a:avLst/>
          </a:prstGeom>
        </p:spPr>
      </p:pic>
      <p:sp>
        <p:nvSpPr>
          <p:cNvPr id="154" name="CuadroTexto 153">
            <a:extLst>
              <a:ext uri="{FF2B5EF4-FFF2-40B4-BE49-F238E27FC236}">
                <a16:creationId xmlns:a16="http://schemas.microsoft.com/office/drawing/2014/main" id="{A230A45F-4464-4BF3-B76C-8E36A06A562B}"/>
              </a:ext>
            </a:extLst>
          </p:cNvPr>
          <p:cNvSpPr txBox="1"/>
          <p:nvPr/>
        </p:nvSpPr>
        <p:spPr>
          <a:xfrm>
            <a:off x="7667483" y="1667801"/>
            <a:ext cx="14974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García Marín Jesús Emmanuel </a:t>
            </a:r>
          </a:p>
          <a:p>
            <a:pPr algn="ctr"/>
            <a:r>
              <a:rPr lang="es-MX" sz="1050" dirty="0">
                <a:solidFill>
                  <a:schemeClr val="accent6"/>
                </a:solidFill>
              </a:rPr>
              <a:t>Secretario Técnico</a:t>
            </a:r>
          </a:p>
        </p:txBody>
      </p: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DD07BE33-0676-43EA-919B-E4F83DE177DD}"/>
              </a:ext>
            </a:extLst>
          </p:cNvPr>
          <p:cNvCxnSpPr/>
          <p:nvPr/>
        </p:nvCxnSpPr>
        <p:spPr>
          <a:xfrm>
            <a:off x="6683432" y="2211211"/>
            <a:ext cx="0" cy="17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F1781105-813C-4D40-966E-607E0C7FE173}"/>
              </a:ext>
            </a:extLst>
          </p:cNvPr>
          <p:cNvCxnSpPr/>
          <p:nvPr/>
        </p:nvCxnSpPr>
        <p:spPr>
          <a:xfrm>
            <a:off x="8411975" y="2207199"/>
            <a:ext cx="0" cy="17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712EC1F8-B5FD-46B4-AF84-E4F4FF26370E}"/>
              </a:ext>
            </a:extLst>
          </p:cNvPr>
          <p:cNvSpPr txBox="1"/>
          <p:nvPr/>
        </p:nvSpPr>
        <p:spPr>
          <a:xfrm>
            <a:off x="5938339" y="1717132"/>
            <a:ext cx="14974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Torres Domínguez Fabiola</a:t>
            </a:r>
          </a:p>
          <a:p>
            <a:pPr algn="ctr"/>
            <a:r>
              <a:rPr lang="es-MX" sz="1050" dirty="0">
                <a:solidFill>
                  <a:schemeClr val="accent6"/>
                </a:solidFill>
              </a:rPr>
              <a:t>Secretaria Ejecutiva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3144481-9621-467A-BB73-D71A73E160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3501" r="17283" b="7970"/>
          <a:stretch/>
        </p:blipFill>
        <p:spPr>
          <a:xfrm>
            <a:off x="6510542" y="2313035"/>
            <a:ext cx="441235" cy="694441"/>
          </a:xfrm>
          <a:prstGeom prst="rect">
            <a:avLst/>
          </a:prstGeom>
        </p:spPr>
      </p:pic>
      <p:pic>
        <p:nvPicPr>
          <p:cNvPr id="42" name="Imagen 41" descr="Un hombre con una camisa blanca&#10;&#10;Descripción generada automáticamente">
            <a:extLst>
              <a:ext uri="{FF2B5EF4-FFF2-40B4-BE49-F238E27FC236}">
                <a16:creationId xmlns:a16="http://schemas.microsoft.com/office/drawing/2014/main" id="{9A8FB9A0-4A4E-434C-862A-3BC68D7E05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73" y="3731752"/>
            <a:ext cx="741003" cy="7047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7A8835-9E0E-4270-85EF-95C83E5DC2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50185" y="2576221"/>
            <a:ext cx="621846" cy="59136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3F0089A-C1E7-4C7B-8855-B1A2798366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918" y="5169074"/>
            <a:ext cx="691947" cy="755428"/>
          </a:xfrm>
          <a:prstGeom prst="rect">
            <a:avLst/>
          </a:prstGeom>
        </p:spPr>
      </p:pic>
      <p:pic>
        <p:nvPicPr>
          <p:cNvPr id="3" name="Imagen 2" descr="Hombre con barba y bigote&#10;&#10;Descripción generada automáticamente">
            <a:extLst>
              <a:ext uri="{FF2B5EF4-FFF2-40B4-BE49-F238E27FC236}">
                <a16:creationId xmlns:a16="http://schemas.microsoft.com/office/drawing/2014/main" id="{70A31F2F-94F9-69C2-5F26-003B1C990C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45" y="1099210"/>
            <a:ext cx="629862" cy="590101"/>
          </a:xfrm>
          <a:prstGeom prst="rect">
            <a:avLst/>
          </a:prstGeom>
        </p:spPr>
      </p:pic>
      <p:pic>
        <p:nvPicPr>
          <p:cNvPr id="69" name="Imagen 68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4FA6216-B896-2ECB-001C-C7A59A697B7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3948" r="5269" b="24718"/>
          <a:stretch/>
        </p:blipFill>
        <p:spPr>
          <a:xfrm>
            <a:off x="1774853" y="163481"/>
            <a:ext cx="2513120" cy="51021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DDF7E19E-6F9D-59DC-EFA5-8FE6B9182F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4" y="3722640"/>
            <a:ext cx="581829" cy="726842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D106FF2B-18F8-4F0C-94A7-6BF9CA74E8E8}"/>
              </a:ext>
            </a:extLst>
          </p:cNvPr>
          <p:cNvSpPr txBox="1"/>
          <p:nvPr/>
        </p:nvSpPr>
        <p:spPr>
          <a:xfrm>
            <a:off x="136371" y="5899315"/>
            <a:ext cx="1399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Dr. Rosas Montes </a:t>
            </a:r>
          </a:p>
          <a:p>
            <a:pPr algn="ctr"/>
            <a:r>
              <a:rPr lang="es-MX" sz="1050" dirty="0">
                <a:solidFill>
                  <a:schemeClr val="accent6"/>
                </a:solidFill>
              </a:rPr>
              <a:t>Mario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291C7A62-F9AA-6FC6-9706-173B7C9302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24393" y="5162952"/>
            <a:ext cx="540933" cy="67638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AAAF2328-D393-DBE7-B738-8A681BB4610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0" y="3730760"/>
            <a:ext cx="605628" cy="756484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8B1CCC4B-00FA-1084-CC91-FA343CF0B47D}"/>
              </a:ext>
            </a:extLst>
          </p:cNvPr>
          <p:cNvSpPr txBox="1"/>
          <p:nvPr/>
        </p:nvSpPr>
        <p:spPr>
          <a:xfrm>
            <a:off x="2544439" y="4505502"/>
            <a:ext cx="177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Dra. García Moreno </a:t>
            </a:r>
          </a:p>
          <a:p>
            <a:pPr algn="ctr"/>
            <a:r>
              <a:rPr lang="es-MX" sz="1000" dirty="0">
                <a:solidFill>
                  <a:schemeClr val="accent6"/>
                </a:solidFill>
              </a:rPr>
              <a:t>Esperanza</a:t>
            </a: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2A729122-C4F9-7DA2-DAEA-3555189B15C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/>
          <a:stretch/>
        </p:blipFill>
        <p:spPr>
          <a:xfrm>
            <a:off x="3164752" y="5179967"/>
            <a:ext cx="607779" cy="740498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B4144433-A4B0-39DF-8AC4-4381ACE4A0BC}"/>
              </a:ext>
            </a:extLst>
          </p:cNvPr>
          <p:cNvSpPr txBox="1"/>
          <p:nvPr/>
        </p:nvSpPr>
        <p:spPr>
          <a:xfrm>
            <a:off x="4159272" y="4465934"/>
            <a:ext cx="128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Ing. Méndez Rangel Rosa Carolina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47FFDB7-CBD1-8399-324B-4793C790BA17}"/>
              </a:ext>
            </a:extLst>
          </p:cNvPr>
          <p:cNvSpPr txBox="1"/>
          <p:nvPr/>
        </p:nvSpPr>
        <p:spPr>
          <a:xfrm>
            <a:off x="4071105" y="5896029"/>
            <a:ext cx="146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accent6"/>
                </a:solidFill>
              </a:rPr>
              <a:t>Ing. Amador Magaña Juan Pablo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3E5D8E2-9ADD-BF2C-E521-ADD76033CF17}"/>
              </a:ext>
            </a:extLst>
          </p:cNvPr>
          <p:cNvSpPr txBox="1"/>
          <p:nvPr/>
        </p:nvSpPr>
        <p:spPr>
          <a:xfrm>
            <a:off x="2665002" y="5902495"/>
            <a:ext cx="157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Dra. Mendoza Trujillo Rocío del Carmen</a:t>
            </a:r>
          </a:p>
        </p:txBody>
      </p:sp>
      <p:pic>
        <p:nvPicPr>
          <p:cNvPr id="84" name="Imagen 83">
            <a:extLst>
              <a:ext uri="{FF2B5EF4-FFF2-40B4-BE49-F238E27FC236}">
                <a16:creationId xmlns:a16="http://schemas.microsoft.com/office/drawing/2014/main" id="{3CB9F27F-ED75-153C-7C93-B2BA076A9F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03" y="3726409"/>
            <a:ext cx="582936" cy="728927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8044D46B-2990-D56C-F84A-DFB976A4ED1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7556"/>
          <a:stretch/>
        </p:blipFill>
        <p:spPr>
          <a:xfrm>
            <a:off x="4604075" y="5175260"/>
            <a:ext cx="575322" cy="665716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314C79A4-59FE-CE86-E9E5-966719B272F2}"/>
              </a:ext>
            </a:extLst>
          </p:cNvPr>
          <p:cNvSpPr txBox="1"/>
          <p:nvPr/>
        </p:nvSpPr>
        <p:spPr>
          <a:xfrm>
            <a:off x="6840418" y="4347782"/>
            <a:ext cx="128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L.A. Valenzuela Arriaga Mayra Guadalupe </a:t>
            </a:r>
          </a:p>
        </p:txBody>
      </p:sp>
      <p:pic>
        <p:nvPicPr>
          <p:cNvPr id="66" name="Imagen 65" descr="La cara de un hombre sonriendo&#10;&#10;Descripción generada automáticamente">
            <a:extLst>
              <a:ext uri="{FF2B5EF4-FFF2-40B4-BE49-F238E27FC236}">
                <a16:creationId xmlns:a16="http://schemas.microsoft.com/office/drawing/2014/main" id="{CE130BB3-ACD2-49FC-8F79-667F6F07895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14" y="3741232"/>
            <a:ext cx="569500" cy="712145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863B4A2F-EDD0-30FA-1B33-FA4AFD5C6618}"/>
              </a:ext>
            </a:extLst>
          </p:cNvPr>
          <p:cNvSpPr txBox="1"/>
          <p:nvPr/>
        </p:nvSpPr>
        <p:spPr>
          <a:xfrm>
            <a:off x="5508781" y="4498456"/>
            <a:ext cx="14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Dr. Paz Gómez Francisco José 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A682DDBB-D2EF-792F-1CBA-FA8DB551C75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86"/>
          <a:stretch/>
        </p:blipFill>
        <p:spPr>
          <a:xfrm>
            <a:off x="5928791" y="5174257"/>
            <a:ext cx="603262" cy="709064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id="{F6AA9663-0F91-4617-EFE2-5BF2E40772A8}"/>
              </a:ext>
            </a:extLst>
          </p:cNvPr>
          <p:cNvSpPr txBox="1"/>
          <p:nvPr/>
        </p:nvSpPr>
        <p:spPr>
          <a:xfrm>
            <a:off x="5503887" y="5865170"/>
            <a:ext cx="134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Dr. Sánchez López Héctor Manuel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0638F3E6-4C7A-4095-73E0-94A2E3F5DB1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t="8273" b="7610"/>
          <a:stretch/>
        </p:blipFill>
        <p:spPr>
          <a:xfrm>
            <a:off x="7207382" y="5140092"/>
            <a:ext cx="617788" cy="70266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1778763B-7BDD-3EDC-6310-3A47CD55B9FF}"/>
              </a:ext>
            </a:extLst>
          </p:cNvPr>
          <p:cNvSpPr txBox="1"/>
          <p:nvPr/>
        </p:nvSpPr>
        <p:spPr>
          <a:xfrm>
            <a:off x="6891274" y="5776817"/>
            <a:ext cx="12332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accent6"/>
                </a:solidFill>
              </a:rPr>
              <a:t>Dra. Domínguez Ozuna Adriana Elizabeth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832E94D8-EF4D-7982-9E6B-62331A076484}"/>
              </a:ext>
            </a:extLst>
          </p:cNvPr>
          <p:cNvSpPr txBox="1"/>
          <p:nvPr/>
        </p:nvSpPr>
        <p:spPr>
          <a:xfrm>
            <a:off x="8127876" y="5823135"/>
            <a:ext cx="142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accent6"/>
                </a:solidFill>
              </a:rPr>
              <a:t>Dra. Díaz </a:t>
            </a:r>
            <a:r>
              <a:rPr lang="pt-BR" sz="1000" dirty="0" err="1">
                <a:solidFill>
                  <a:schemeClr val="accent6"/>
                </a:solidFill>
              </a:rPr>
              <a:t>Guadarrama</a:t>
            </a:r>
            <a:r>
              <a:rPr lang="pt-BR" sz="1000" dirty="0">
                <a:solidFill>
                  <a:schemeClr val="accent6"/>
                </a:solidFill>
              </a:rPr>
              <a:t> Maria Antonieta </a:t>
            </a: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F1B5375C-46C1-3F3B-B09E-974B75CF21D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94" y="3767358"/>
            <a:ext cx="573676" cy="71636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73DB552C-5915-A1C5-01D1-8CC9AB9C61D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15871" y="5174868"/>
            <a:ext cx="581198" cy="725775"/>
          </a:xfrm>
          <a:prstGeom prst="rect">
            <a:avLst/>
          </a:prstGeom>
        </p:spPr>
      </p:pic>
      <p:pic>
        <p:nvPicPr>
          <p:cNvPr id="173" name="Imagen 172" descr="Un joven sonriendo con una playera de color morado&#10;&#10;Descripción generada automáticamente">
            <a:extLst>
              <a:ext uri="{FF2B5EF4-FFF2-40B4-BE49-F238E27FC236}">
                <a16:creationId xmlns:a16="http://schemas.microsoft.com/office/drawing/2014/main" id="{87ABEA29-74CA-AEDD-E8DB-C9B078D6356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82" y="2373654"/>
            <a:ext cx="595404" cy="7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1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274</Words>
  <Application>Microsoft Office PowerPoint</Application>
  <PresentationFormat>Panorámica</PresentationFormat>
  <Paragraphs>47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oscarp</dc:creator>
  <cp:lastModifiedBy>Fabiola Torres</cp:lastModifiedBy>
  <cp:revision>123</cp:revision>
  <cp:lastPrinted>2019-12-12T19:17:06Z</cp:lastPrinted>
  <dcterms:created xsi:type="dcterms:W3CDTF">2018-08-02T19:56:01Z</dcterms:created>
  <dcterms:modified xsi:type="dcterms:W3CDTF">2024-02-14T16:53:50Z</dcterms:modified>
</cp:coreProperties>
</file>