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1" autoAdjust="0"/>
    <p:restoredTop sz="94245" autoAdjust="0"/>
  </p:normalViewPr>
  <p:slideViewPr>
    <p:cSldViewPr>
      <p:cViewPr varScale="1">
        <p:scale>
          <a:sx n="97" d="100"/>
          <a:sy n="97" d="100"/>
        </p:scale>
        <p:origin x="1758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758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457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desmejoradas</a:t>
                                </a:r>
                                <a:endParaRPr lang="es-MX" sz="120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kern="1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Rezago institucional en la formación de posgrado, actualización y capacitación de recursos humanos para la salud</a:t>
                                  </a:r>
                                  <a:endParaRPr lang="es-MX" sz="1200">
                                    <a:effectLst/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más tardíos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toma de decisiones con base en la evidencia científica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Limitado conocimiento 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Baja oferta de servicios especializados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Limitada formación de investigadores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Saturación de los servicios especializados existentes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gasto en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inadecuadas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productividad laboral y escolar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 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Mayores tasas de morbilidad y mortalidad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Elevadas necesidades de personal especializado en salud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impreciso</a:t>
                                      </a:r>
                                      <a:r>
                                        <a:rPr lang="es-MX" sz="700" b="1" kern="12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sobre enfermedades actuales y emergentes</a:t>
                                      </a:r>
                                      <a:endParaRPr lang="es-MX" sz="120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limitada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la política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inadecuado</a:t>
                              </a:r>
                              <a:endParaRPr lang="es-MX" sz="120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</a:t>
              </a: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 Capacitación de Recursos Humanos para la </a:t>
              </a: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Salud”</a:t>
              </a:r>
            </a:p>
            <a:p>
              <a:pPr algn="ctr"/>
              <a:r>
                <a:rPr lang="es-ES" sz="1400" b="1" dirty="0"/>
                <a:t>Árbol del </a:t>
              </a:r>
              <a:r>
                <a:rPr lang="es-ES" sz="1400" b="1" dirty="0" smtClean="0"/>
                <a:t>problema   -  MIR 2022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Efectos</a:t>
            </a:r>
            <a:endParaRPr lang="es-MX" b="1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Problema</a:t>
            </a:r>
            <a:endParaRPr lang="es-MX" b="1" dirty="0"/>
          </a:p>
        </p:txBody>
      </p:sp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756894" y="395064"/>
            <a:ext cx="22682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b="1" dirty="0" smtClean="0">
                <a:solidFill>
                  <a:srgbClr val="0000FF"/>
                </a:solidFill>
              </a:rPr>
              <a:t>JULIO 15 </a:t>
            </a:r>
            <a:r>
              <a:rPr lang="es-MX" altLang="es-MX" sz="1200" b="1" dirty="0" smtClean="0">
                <a:solidFill>
                  <a:srgbClr val="0000FF"/>
                </a:solidFill>
              </a:rPr>
              <a:t>2021   </a:t>
            </a:r>
            <a:endParaRPr lang="es-MX" altLang="es-MX" sz="1200" b="1" dirty="0">
              <a:solidFill>
                <a:srgbClr val="0000FF"/>
              </a:solidFill>
            </a:endParaRPr>
          </a:p>
        </p:txBody>
      </p:sp>
      <p:pic>
        <p:nvPicPr>
          <p:cNvPr id="60" name="Imagen 5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20272" y="38410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36976" y="4208639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CuadroTexto 34"/>
          <p:cNvSpPr txBox="1"/>
          <p:nvPr/>
        </p:nvSpPr>
        <p:spPr>
          <a:xfrm>
            <a:off x="1331640" y="0"/>
            <a:ext cx="61926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PP E010 “Formación </a:t>
            </a:r>
            <a:r>
              <a:rPr lang="es-MX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Capacitación de Recursos Humanos para la </a:t>
            </a:r>
            <a:r>
              <a:rPr lang="es-MX" sz="11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Salud”</a:t>
            </a:r>
          </a:p>
          <a:p>
            <a:pPr algn="ctr"/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Árbol del </a:t>
            </a:r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problema   -   MIR 2022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93 Rectángulo"/>
          <p:cNvSpPr/>
          <p:nvPr/>
        </p:nvSpPr>
        <p:spPr>
          <a:xfrm>
            <a:off x="3789491" y="422255"/>
            <a:ext cx="1276985" cy="501650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5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Rezago institucional en la formación de </a:t>
            </a:r>
            <a:r>
              <a:rPr lang="es-MX" sz="5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posgrado, actualización y  </a:t>
            </a:r>
            <a:r>
              <a:rPr lang="es-MX" sz="5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capacitación de recursos humanos para la salud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43808" y="492959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Problema</a:t>
            </a:r>
            <a:endParaRPr lang="es-MX" sz="1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913000" y="657827"/>
            <a:ext cx="1269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Causas</a:t>
            </a:r>
            <a:endParaRPr lang="es-MX" sz="1400" b="1" dirty="0"/>
          </a:p>
        </p:txBody>
      </p:sp>
      <p:grpSp>
        <p:nvGrpSpPr>
          <p:cNvPr id="3" name="Grupo 2"/>
          <p:cNvGrpSpPr/>
          <p:nvPr/>
        </p:nvGrpSpPr>
        <p:grpSpPr>
          <a:xfrm>
            <a:off x="35496" y="999619"/>
            <a:ext cx="9144000" cy="6441549"/>
            <a:chOff x="35496" y="954764"/>
            <a:chExt cx="9144000" cy="6441549"/>
          </a:xfrm>
        </p:grpSpPr>
        <p:pic>
          <p:nvPicPr>
            <p:cNvPr id="254" name="Imagen 253"/>
            <p:cNvPicPr/>
            <p:nvPr/>
          </p:nvPicPr>
          <p:blipFill rotWithShape="1">
            <a:blip r:embed="rId3"/>
            <a:srcRect t="8066" b="-8066"/>
            <a:stretch/>
          </p:blipFill>
          <p:spPr>
            <a:xfrm>
              <a:off x="35496" y="954764"/>
              <a:ext cx="9144000" cy="6441549"/>
            </a:xfrm>
            <a:prstGeom prst="rect">
              <a:avLst/>
            </a:prstGeom>
          </p:spPr>
        </p:pic>
        <p:sp>
          <p:nvSpPr>
            <p:cNvPr id="2" name="CuadroTexto 1"/>
            <p:cNvSpPr txBox="1"/>
            <p:nvPr/>
          </p:nvSpPr>
          <p:spPr>
            <a:xfrm>
              <a:off x="913000" y="1988840"/>
              <a:ext cx="7200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MX" sz="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Bajo nivel </a:t>
              </a:r>
              <a:r>
                <a:rPr lang="es-MX" sz="400" b="1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académico del personal de salud </a:t>
              </a:r>
              <a:r>
                <a:rPr lang="es-MX" sz="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especializado</a:t>
              </a:r>
              <a:endParaRPr lang="es-MX" sz="400" dirty="0"/>
            </a:p>
          </p:txBody>
        </p:sp>
      </p:grpSp>
      <p:sp>
        <p:nvSpPr>
          <p:cNvPr id="4" name="CuadroTexto 3"/>
          <p:cNvSpPr txBox="1"/>
          <p:nvPr/>
        </p:nvSpPr>
        <p:spPr>
          <a:xfrm>
            <a:off x="8100392" y="2043350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Deficiente integración del</a:t>
            </a:r>
          </a:p>
          <a:p>
            <a:pPr algn="ctr"/>
            <a:r>
              <a:rPr lang="es-MX" sz="450" b="1" dirty="0" smtClean="0"/>
              <a:t>Programa Anual de Capacitación</a:t>
            </a:r>
            <a:endParaRPr lang="es-MX" sz="45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100392" y="2828036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Insuficiente seguimiento del programa de capacitación</a:t>
            </a:r>
            <a:endParaRPr lang="es-MX" sz="45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141262" y="3595055"/>
            <a:ext cx="576064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50" b="1" dirty="0" smtClean="0"/>
              <a:t>Bajo apoyo institucional a la capacitación</a:t>
            </a:r>
            <a:endParaRPr lang="es-MX" sz="450" b="1" dirty="0"/>
          </a:p>
        </p:txBody>
      </p:sp>
      <p:sp>
        <p:nvSpPr>
          <p:cNvPr id="14" name="CuadroTexto 11"/>
          <p:cNvSpPr txBox="1"/>
          <p:nvPr/>
        </p:nvSpPr>
        <p:spPr>
          <a:xfrm>
            <a:off x="4607496" y="2852936"/>
            <a:ext cx="6125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50" b="1" dirty="0" smtClean="0"/>
              <a:t>Menores ofertas de mercado laboral en lugares de formación</a:t>
            </a:r>
            <a:endParaRPr lang="es-MX" sz="450" b="1" dirty="0"/>
          </a:p>
        </p:txBody>
      </p:sp>
      <p:sp>
        <p:nvSpPr>
          <p:cNvPr id="16" name="73 CuadroTexto"/>
          <p:cNvSpPr txBox="1">
            <a:spLocks noChangeArrowheads="1"/>
          </p:cNvSpPr>
          <p:nvPr/>
        </p:nvSpPr>
        <p:spPr bwMode="auto">
          <a:xfrm>
            <a:off x="6732240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15 </a:t>
            </a:r>
            <a:r>
              <a:rPr lang="es-MX" altLang="es-MX" sz="800" b="1" dirty="0" smtClean="0"/>
              <a:t>2021</a:t>
            </a:r>
            <a:endParaRPr lang="es-MX" altLang="es-MX" sz="800" b="1" dirty="0"/>
          </a:p>
        </p:txBody>
      </p:sp>
      <p:pic>
        <p:nvPicPr>
          <p:cNvPr id="17" name="Imagen 1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20272" y="38410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220</Words>
  <Application>Microsoft Office PowerPoint</Application>
  <PresentationFormat>Presentación en pantalla (4:3)</PresentationFormat>
  <Paragraphs>37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CCINSHAE</cp:lastModifiedBy>
  <cp:revision>195</cp:revision>
  <cp:lastPrinted>2018-11-07T17:13:10Z</cp:lastPrinted>
  <dcterms:created xsi:type="dcterms:W3CDTF">2013-06-14T19:46:04Z</dcterms:created>
  <dcterms:modified xsi:type="dcterms:W3CDTF">2021-07-15T16:48:34Z</dcterms:modified>
</cp:coreProperties>
</file>